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66"/>
    <p:restoredTop sz="86595"/>
  </p:normalViewPr>
  <p:slideViewPr>
    <p:cSldViewPr snapToGrid="0" snapToObjects="1">
      <p:cViewPr varScale="1">
        <p:scale>
          <a:sx n="96" d="100"/>
          <a:sy n="96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A3A02-868B-144B-88CF-B19E20E9D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3292C-AE81-C049-9F54-F6A30BEC39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D072D-D767-4F49-B28A-69EC090EB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93889-973C-7D49-B08E-01BC5D180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CEC69-B901-2948-8CC4-998F67DAB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1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B9687-2B47-1046-A0A3-E96F3239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1E79AB-665C-1B47-A9B2-6643AD729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D61C2-67AE-EE4F-BC43-47D0944E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B4451-EADE-4448-AE0C-0FEBA7D68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9CC5C-8B54-D046-A26B-D1FEE7A78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97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BA4B44-111E-A744-B452-EC2B2483B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CCFF15-D038-C54C-9913-7F456EA22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71765-8EBE-E046-B1E5-0DE6F2844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A3B34-1A9F-1B4E-A8E7-9F97FC484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766E0-1575-824D-B2B6-B4889C6A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2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6BF1D-7CF8-0B46-BB28-41DB76C74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0F5E2-0FEC-6E43-8B92-799684B30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10C34-573B-8042-998B-248DD7618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0A784-6582-A741-AE11-F9B5D7CBE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4213C-54A9-B649-9BBF-EDC8417AA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40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25019-E100-0E47-BDDC-7C3F1C8B1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A5A35-5915-0A43-8858-F6789050F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EADA4-06D3-804B-B802-CC4700A8B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EE9D1-B7F2-3243-B115-D7EE599C6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BFEA4-4DF4-9143-84E5-96B6BD0E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202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8460C-AB7F-B143-A075-4B0F099DF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8B30B-2993-E14F-9F7D-A9A89ED69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0F147A-BF1F-A647-878B-0E0547B86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22B80-80C6-C648-BE8B-F2F07709B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3CAB5-1E3B-B448-982D-3911AA669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54FE4-D9F5-A147-904B-CB27985F5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28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DAC15-AB5E-D140-9020-D42130738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AE949-FB23-A443-B6E7-88D879711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45BE3E-8DAC-6D45-AE2F-42738B85A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C8DDE2-4EC2-5644-8A19-5CE6CBB1C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14173A-D9A4-404F-8294-4DFD723DC8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80A4CC-C386-4A40-BC75-F708B542A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7FD4B8-B9D9-634E-9A29-967E15E7D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F02B53-2B6D-CC4D-B197-8573CE089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84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9FBE4-C5ED-9D49-A4D7-DF2B2961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BA6A5-48CF-DA48-A25C-D174A9C14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DBDF63-279C-5247-9921-2EB2B3F99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53055-FD47-884B-BC8E-C6889598E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4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71479B-C10A-F64E-8342-47ED44541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4C563A-0E14-DB41-9E2A-F363456F5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37D27-7BE1-5849-A6EA-BA2AD6FE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9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BC523-D5E0-264C-AF70-2EE057975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7DB78-7F4F-0949-91F8-800992E69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D98D5-38A8-AD4F-9F31-46B00D1B9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B99F5-AEAB-4742-AD9B-21BC4EADA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ACA4F5-FD8E-7C45-AE60-DD101FB3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EAB91-A5A6-EA4A-A2C6-FA3A9101A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73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32F30-A53D-4B45-A520-23F275463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AB1BAC-83D0-4044-BC7D-3E690B375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F2DB15-82F5-A643-943D-7281D4982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C9C96D-804D-3740-AF8B-8BE5AB8B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13B434-5050-9D45-A9A4-BEC20869E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11C173-A078-5C45-A0F2-3CF4D54B9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709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33B3F3-E5F7-1047-8FC6-60735B414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69E2E4-1B1F-FF42-B1B3-CF8C4245E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C28C5-0C5F-CB4B-8A27-75C8CF244B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F805F-C45B-004E-8A1D-1963E1F8F801}" type="datetimeFigureOut">
              <a:rPr lang="en-US" smtClean="0"/>
              <a:t>5/24/20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7E096-A38D-DC4D-96C7-2838DBB4C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A0BAD-EECE-E844-A9B2-5663C1E3A7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0FC76-141D-444A-B34E-C4A8BB0AD2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9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A72A-1294-CC4F-A73F-71068DCC6D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17C73-A5EA-784E-8A40-7221707680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63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4565DB-C351-3B4A-8F80-0232EE243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485634" cy="52337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47ECD7-B3F8-EB49-B907-8C3AC937A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634" y="-60072"/>
            <a:ext cx="3925303" cy="53538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51B50B-1329-F149-BCF8-31D6A45A8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937" y="1"/>
            <a:ext cx="3747393" cy="523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79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ACF276-1385-D244-AEE8-5EE5EB559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644" y="255104"/>
            <a:ext cx="8038326" cy="63477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661247-12C7-344B-8ED7-A394C00B8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188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97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91483E-57B4-8B4C-A04D-7EA616088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524" y="0"/>
            <a:ext cx="418871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ACF276-1385-D244-AEE8-5EE5EB559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4190" y="0"/>
            <a:ext cx="6355654" cy="501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463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5ACF276-1385-D244-AEE8-5EE5EB559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4190" y="0"/>
            <a:ext cx="6355654" cy="50190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69B535-0C91-9440-8DA2-5526A9273A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54" r="43680" b="34685"/>
          <a:stretch/>
        </p:blipFill>
        <p:spPr>
          <a:xfrm>
            <a:off x="6757261" y="4917166"/>
            <a:ext cx="2826800" cy="19496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6E364C-C5B0-9049-89BC-A5251915DD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450" b="50352"/>
          <a:stretch/>
        </p:blipFill>
        <p:spPr>
          <a:xfrm>
            <a:off x="9584060" y="4918514"/>
            <a:ext cx="2602427" cy="19704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3B24F9-045F-234B-AF77-2C0EA6D78C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7524" y="0"/>
            <a:ext cx="41887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741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B4863A-5393-4A4A-91A2-44FD10487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923" y="0"/>
            <a:ext cx="92621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706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Priyanga Dilini Talagala</dc:creator>
  <cp:lastModifiedBy>Priyanga Dilini Talagala</cp:lastModifiedBy>
  <cp:revision>7</cp:revision>
  <dcterms:created xsi:type="dcterms:W3CDTF">2020-05-24T13:37:15Z</dcterms:created>
  <dcterms:modified xsi:type="dcterms:W3CDTF">2020-05-24T16:47:14Z</dcterms:modified>
</cp:coreProperties>
</file>

<file path=docProps/thumbnail.jpeg>
</file>